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</p:sldIdLst>
  <p:sldSz cx="18288000" cy="10287000"/>
  <p:notesSz cx="6858000" cy="9144000"/>
  <p:embeddedFontLst>
    <p:embeddedFont>
      <p:font typeface="Saira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ira" panose="020B0604020202020204" charset="0"/>
      <p:regular r:id="rId18"/>
    </p:embeddedFont>
    <p:embeddedFont>
      <p:font typeface="Sigmar One" panose="020B0604020202020204" charset="0"/>
      <p:regular r:id="rId19"/>
    </p:embeddedFont>
    <p:embeddedFont>
      <p:font typeface="Cuba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22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gif"/><Relationship Id="rId7" Type="http://schemas.openxmlformats.org/officeDocument/2006/relationships/image" Target="../media/image1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1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15.gif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28.jpeg"/><Relationship Id="rId5" Type="http://schemas.openxmlformats.org/officeDocument/2006/relationships/image" Target="../media/image8.png"/><Relationship Id="rId15" Type="http://schemas.openxmlformats.org/officeDocument/2006/relationships/image" Target="../media/image32.jpeg"/><Relationship Id="rId10" Type="http://schemas.openxmlformats.org/officeDocument/2006/relationships/image" Target="../media/image27.png"/><Relationship Id="rId4" Type="http://schemas.openxmlformats.org/officeDocument/2006/relationships/image" Target="../media/image25.jpeg"/><Relationship Id="rId9" Type="http://schemas.openxmlformats.org/officeDocument/2006/relationships/image" Target="../media/image26.svg"/><Relationship Id="rId1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04850"/>
            <a:ext cx="18288000" cy="1756520"/>
            <a:chOff x="0" y="0"/>
            <a:chExt cx="4816593" cy="462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62622"/>
            </a:xfrm>
            <a:custGeom>
              <a:avLst/>
              <a:gdLst/>
              <a:ahLst/>
              <a:cxnLst/>
              <a:rect l="l" t="t" r="r" b="b"/>
              <a:pathLst>
                <a:path w="4816592" h="462622">
                  <a:moveTo>
                    <a:pt x="0" y="0"/>
                  </a:moveTo>
                  <a:lnTo>
                    <a:pt x="4816592" y="0"/>
                  </a:lnTo>
                  <a:lnTo>
                    <a:pt x="4816592" y="462622"/>
                  </a:lnTo>
                  <a:lnTo>
                    <a:pt x="0" y="46262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00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223340"/>
            <a:ext cx="18288000" cy="1756520"/>
            <a:chOff x="0" y="0"/>
            <a:chExt cx="4816593" cy="462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62622"/>
            </a:xfrm>
            <a:custGeom>
              <a:avLst/>
              <a:gdLst/>
              <a:ahLst/>
              <a:cxnLst/>
              <a:rect l="l" t="t" r="r" b="b"/>
              <a:pathLst>
                <a:path w="4816592" h="462622">
                  <a:moveTo>
                    <a:pt x="0" y="0"/>
                  </a:moveTo>
                  <a:lnTo>
                    <a:pt x="4816592" y="0"/>
                  </a:lnTo>
                  <a:lnTo>
                    <a:pt x="4816592" y="462622"/>
                  </a:lnTo>
                  <a:lnTo>
                    <a:pt x="0" y="46262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500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155974"/>
            <a:ext cx="18288000" cy="276421"/>
            <a:chOff x="0" y="0"/>
            <a:chExt cx="4816593" cy="72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537170"/>
            <a:ext cx="18288000" cy="276421"/>
            <a:chOff x="0" y="0"/>
            <a:chExt cx="4816593" cy="72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1918366"/>
            <a:ext cx="18288000" cy="276421"/>
            <a:chOff x="0" y="0"/>
            <a:chExt cx="4816593" cy="728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8841007"/>
            <a:ext cx="18288000" cy="276421"/>
            <a:chOff x="0" y="0"/>
            <a:chExt cx="4816593" cy="728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8459811"/>
            <a:ext cx="18288000" cy="276421"/>
            <a:chOff x="0" y="0"/>
            <a:chExt cx="4816593" cy="728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8078615"/>
            <a:ext cx="18288000" cy="276421"/>
            <a:chOff x="0" y="0"/>
            <a:chExt cx="4816593" cy="728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8780" y="2586554"/>
            <a:ext cx="5852238" cy="1649075"/>
            <a:chOff x="0" y="0"/>
            <a:chExt cx="1541330" cy="4343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1330" cy="434324"/>
            </a:xfrm>
            <a:custGeom>
              <a:avLst/>
              <a:gdLst/>
              <a:ahLst/>
              <a:cxnLst/>
              <a:rect l="l" t="t" r="r" b="b"/>
              <a:pathLst>
                <a:path w="1541330" h="434324">
                  <a:moveTo>
                    <a:pt x="67468" y="0"/>
                  </a:moveTo>
                  <a:lnTo>
                    <a:pt x="1473862" y="0"/>
                  </a:lnTo>
                  <a:cubicBezTo>
                    <a:pt x="1491756" y="0"/>
                    <a:pt x="1508917" y="7108"/>
                    <a:pt x="1521569" y="19761"/>
                  </a:cubicBezTo>
                  <a:cubicBezTo>
                    <a:pt x="1534222" y="32414"/>
                    <a:pt x="1541330" y="49574"/>
                    <a:pt x="1541330" y="67468"/>
                  </a:cubicBezTo>
                  <a:lnTo>
                    <a:pt x="1541330" y="366856"/>
                  </a:lnTo>
                  <a:cubicBezTo>
                    <a:pt x="1541330" y="404118"/>
                    <a:pt x="1511124" y="434324"/>
                    <a:pt x="1473862" y="434324"/>
                  </a:cubicBezTo>
                  <a:lnTo>
                    <a:pt x="67468" y="434324"/>
                  </a:lnTo>
                  <a:cubicBezTo>
                    <a:pt x="30206" y="434324"/>
                    <a:pt x="0" y="404118"/>
                    <a:pt x="0" y="366856"/>
                  </a:cubicBezTo>
                  <a:lnTo>
                    <a:pt x="0" y="67468"/>
                  </a:lnTo>
                  <a:cubicBezTo>
                    <a:pt x="0" y="30206"/>
                    <a:pt x="30206" y="0"/>
                    <a:pt x="67468" y="0"/>
                  </a:cubicBez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41330" cy="472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85850" y="2617030"/>
            <a:ext cx="5945168" cy="136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000000"/>
                </a:solidFill>
                <a:latin typeface="Cubao"/>
              </a:rPr>
              <a:t>lOCATION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185276" y="6183450"/>
            <a:ext cx="6074024" cy="1544328"/>
            <a:chOff x="0" y="0"/>
            <a:chExt cx="1599743" cy="4067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99743" cy="406737"/>
            </a:xfrm>
            <a:custGeom>
              <a:avLst/>
              <a:gdLst/>
              <a:ahLst/>
              <a:cxnLst/>
              <a:rect l="l" t="t" r="r" b="b"/>
              <a:pathLst>
                <a:path w="1599743" h="406737">
                  <a:moveTo>
                    <a:pt x="65004" y="0"/>
                  </a:moveTo>
                  <a:lnTo>
                    <a:pt x="1534738" y="0"/>
                  </a:lnTo>
                  <a:cubicBezTo>
                    <a:pt x="1551979" y="0"/>
                    <a:pt x="1568513" y="6849"/>
                    <a:pt x="1580704" y="19039"/>
                  </a:cubicBezTo>
                  <a:cubicBezTo>
                    <a:pt x="1592894" y="31230"/>
                    <a:pt x="1599743" y="47764"/>
                    <a:pt x="1599743" y="65004"/>
                  </a:cubicBezTo>
                  <a:lnTo>
                    <a:pt x="1599743" y="341732"/>
                  </a:lnTo>
                  <a:cubicBezTo>
                    <a:pt x="1599743" y="358972"/>
                    <a:pt x="1592894" y="375507"/>
                    <a:pt x="1580704" y="387697"/>
                  </a:cubicBezTo>
                  <a:cubicBezTo>
                    <a:pt x="1568513" y="399888"/>
                    <a:pt x="1551979" y="406737"/>
                    <a:pt x="1534738" y="406737"/>
                  </a:cubicBezTo>
                  <a:lnTo>
                    <a:pt x="65004" y="406737"/>
                  </a:lnTo>
                  <a:cubicBezTo>
                    <a:pt x="47764" y="406737"/>
                    <a:pt x="31230" y="399888"/>
                    <a:pt x="19039" y="387697"/>
                  </a:cubicBezTo>
                  <a:cubicBezTo>
                    <a:pt x="6849" y="375507"/>
                    <a:pt x="0" y="358972"/>
                    <a:pt x="0" y="341732"/>
                  </a:cubicBezTo>
                  <a:lnTo>
                    <a:pt x="0" y="65004"/>
                  </a:lnTo>
                  <a:cubicBezTo>
                    <a:pt x="0" y="47764"/>
                    <a:pt x="6849" y="31230"/>
                    <a:pt x="19039" y="19039"/>
                  </a:cubicBezTo>
                  <a:cubicBezTo>
                    <a:pt x="31230" y="6849"/>
                    <a:pt x="47764" y="0"/>
                    <a:pt x="65004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99743" cy="444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88847" y="4071804"/>
            <a:ext cx="14310306" cy="2292621"/>
            <a:chOff x="0" y="0"/>
            <a:chExt cx="3768969" cy="6038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68970" cy="603818"/>
            </a:xfrm>
            <a:custGeom>
              <a:avLst/>
              <a:gdLst/>
              <a:ahLst/>
              <a:cxnLst/>
              <a:rect l="l" t="t" r="r" b="b"/>
              <a:pathLst>
                <a:path w="3768970" h="603818">
                  <a:moveTo>
                    <a:pt x="27591" y="0"/>
                  </a:moveTo>
                  <a:lnTo>
                    <a:pt x="3741378" y="0"/>
                  </a:lnTo>
                  <a:cubicBezTo>
                    <a:pt x="3748696" y="0"/>
                    <a:pt x="3755714" y="2907"/>
                    <a:pt x="3760888" y="8081"/>
                  </a:cubicBezTo>
                  <a:cubicBezTo>
                    <a:pt x="3766063" y="13256"/>
                    <a:pt x="3768970" y="20274"/>
                    <a:pt x="3768970" y="27591"/>
                  </a:cubicBezTo>
                  <a:lnTo>
                    <a:pt x="3768970" y="576227"/>
                  </a:lnTo>
                  <a:cubicBezTo>
                    <a:pt x="3768970" y="583544"/>
                    <a:pt x="3766063" y="590562"/>
                    <a:pt x="3760888" y="595737"/>
                  </a:cubicBezTo>
                  <a:cubicBezTo>
                    <a:pt x="3755714" y="600911"/>
                    <a:pt x="3748696" y="603818"/>
                    <a:pt x="3741378" y="603818"/>
                  </a:cubicBezTo>
                  <a:lnTo>
                    <a:pt x="27591" y="603818"/>
                  </a:lnTo>
                  <a:cubicBezTo>
                    <a:pt x="20274" y="603818"/>
                    <a:pt x="13256" y="600911"/>
                    <a:pt x="8081" y="595737"/>
                  </a:cubicBezTo>
                  <a:cubicBezTo>
                    <a:pt x="2907" y="590562"/>
                    <a:pt x="0" y="583544"/>
                    <a:pt x="0" y="576227"/>
                  </a:cubicBezTo>
                  <a:lnTo>
                    <a:pt x="0" y="27591"/>
                  </a:lnTo>
                  <a:cubicBezTo>
                    <a:pt x="0" y="20274"/>
                    <a:pt x="2907" y="13256"/>
                    <a:pt x="8081" y="8081"/>
                  </a:cubicBezTo>
                  <a:cubicBezTo>
                    <a:pt x="13256" y="2907"/>
                    <a:pt x="20274" y="0"/>
                    <a:pt x="27591" y="0"/>
                  </a:cubicBez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768969" cy="64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168753" y="3899078"/>
            <a:ext cx="13950495" cy="2320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8"/>
              </a:lnSpc>
            </a:pPr>
            <a:r>
              <a:rPr lang="en-US" sz="12899">
                <a:solidFill>
                  <a:srgbClr val="F6F6E9"/>
                </a:solidFill>
                <a:latin typeface="Cubao"/>
              </a:rPr>
              <a:t>Family Tracker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587915" y="6161552"/>
            <a:ext cx="5268746" cy="136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000000"/>
                </a:solidFill>
                <a:latin typeface="Cubao"/>
              </a:rPr>
              <a:t>cIRCLE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379308" y="1028700"/>
            <a:ext cx="7322908" cy="276421"/>
            <a:chOff x="0" y="0"/>
            <a:chExt cx="1928667" cy="72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79308" y="1409896"/>
            <a:ext cx="7322908" cy="276421"/>
            <a:chOff x="0" y="0"/>
            <a:chExt cx="1928667" cy="72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79308" y="1791092"/>
            <a:ext cx="7322908" cy="276421"/>
            <a:chOff x="0" y="0"/>
            <a:chExt cx="1928667" cy="72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791200" y="884039"/>
            <a:ext cx="7013004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smtClean="0">
                <a:solidFill>
                  <a:srgbClr val="000000"/>
                </a:solidFill>
                <a:latin typeface="Sigmar One"/>
              </a:rPr>
              <a:t>Xem on/off</a:t>
            </a:r>
            <a:endParaRPr lang="en-US" sz="7500" dirty="0">
              <a:solidFill>
                <a:srgbClr val="000000"/>
              </a:solidFill>
              <a:latin typeface="Sigmar One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651804" y="1028700"/>
            <a:ext cx="6779196" cy="276421"/>
            <a:chOff x="0" y="0"/>
            <a:chExt cx="1785467" cy="72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51804" y="1409896"/>
            <a:ext cx="6779196" cy="276421"/>
            <a:chOff x="0" y="0"/>
            <a:chExt cx="1785467" cy="72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51804" y="1791092"/>
            <a:ext cx="6779196" cy="276421"/>
            <a:chOff x="0" y="0"/>
            <a:chExt cx="1785467" cy="72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17677" y="9258300"/>
            <a:ext cx="985553" cy="886998"/>
          </a:xfrm>
          <a:prstGeom prst="rect">
            <a:avLst/>
          </a:prstGeom>
        </p:spPr>
      </p:pic>
      <p:pic>
        <p:nvPicPr>
          <p:cNvPr id="2050" name="Picture 2" descr="https://cdn.discordapp.com/attachments/1013818251580551170/1192120637750268014/Screenshot_2024-01-03-22-02-28-077_com.nguyenquocthai.real_time_track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073" y="2037122"/>
            <a:ext cx="3702158" cy="82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97594">
            <a:off x="5922859" y="3161401"/>
            <a:ext cx="1244667" cy="939723"/>
          </a:xfrm>
          <a:prstGeom prst="rect">
            <a:avLst/>
          </a:prstGeom>
        </p:spPr>
      </p:pic>
      <p:sp>
        <p:nvSpPr>
          <p:cNvPr id="34" name="TextBox 30"/>
          <p:cNvSpPr txBox="1"/>
          <p:nvPr/>
        </p:nvSpPr>
        <p:spPr>
          <a:xfrm>
            <a:off x="6452825" y="2808482"/>
            <a:ext cx="28622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1"/>
              </a:lnSpc>
              <a:spcBef>
                <a:spcPct val="0"/>
              </a:spcBef>
            </a:pPr>
            <a:r>
              <a:rPr lang="en-US" sz="2158" spc="21" dirty="0" smtClean="0">
                <a:solidFill>
                  <a:srgbClr val="000000"/>
                </a:solidFill>
                <a:latin typeface="Saira Bold"/>
              </a:rPr>
              <a:t>Khi bạn bè đang online </a:t>
            </a:r>
            <a:endParaRPr lang="en-US" sz="2158" spc="21" dirty="0">
              <a:solidFill>
                <a:srgbClr val="000000"/>
              </a:solidFill>
              <a:latin typeface="Saira Bold"/>
            </a:endParaRPr>
          </a:p>
        </p:txBody>
      </p:sp>
      <p:pic>
        <p:nvPicPr>
          <p:cNvPr id="2052" name="Picture 4" descr="https://cdn.discordapp.com/attachments/1013818251580551170/1192120637465047130/Screenshot_2024-01-03-22-02-38-978_com.nguyenquocthai.real_time_track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69" y="2067513"/>
            <a:ext cx="3708695" cy="824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97594">
            <a:off x="15326372" y="3063143"/>
            <a:ext cx="1244667" cy="939723"/>
          </a:xfrm>
          <a:prstGeom prst="rect">
            <a:avLst/>
          </a:prstGeom>
        </p:spPr>
      </p:pic>
      <p:sp>
        <p:nvSpPr>
          <p:cNvPr id="37" name="TextBox 30"/>
          <p:cNvSpPr txBox="1"/>
          <p:nvPr/>
        </p:nvSpPr>
        <p:spPr>
          <a:xfrm>
            <a:off x="15456222" y="2415313"/>
            <a:ext cx="286225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1"/>
              </a:lnSpc>
              <a:spcBef>
                <a:spcPct val="0"/>
              </a:spcBef>
            </a:pPr>
            <a:r>
              <a:rPr lang="en-US" sz="2158" spc="21" dirty="0" smtClean="0">
                <a:solidFill>
                  <a:srgbClr val="000000"/>
                </a:solidFill>
                <a:latin typeface="Saira Bold"/>
              </a:rPr>
              <a:t>Khi bạn bè đang offline</a:t>
            </a:r>
            <a:endParaRPr lang="en-US" sz="2158" spc="21" dirty="0">
              <a:solidFill>
                <a:srgbClr val="000000"/>
              </a:solidFill>
              <a:latin typeface="Saira Bold"/>
            </a:endParaRPr>
          </a:p>
        </p:txBody>
      </p:sp>
    </p:spTree>
    <p:extLst>
      <p:ext uri="{BB962C8B-B14F-4D97-AF65-F5344CB8AC3E}">
        <p14:creationId xmlns:p14="http://schemas.microsoft.com/office/powerpoint/2010/main" val="319801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2446108" y="1028700"/>
            <a:ext cx="7322908" cy="276421"/>
            <a:chOff x="0" y="0"/>
            <a:chExt cx="1928667" cy="72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446108" y="1409896"/>
            <a:ext cx="7322908" cy="276421"/>
            <a:chOff x="0" y="0"/>
            <a:chExt cx="1928667" cy="72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46108" y="1791092"/>
            <a:ext cx="7322908" cy="276421"/>
            <a:chOff x="0" y="0"/>
            <a:chExt cx="1928667" cy="72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4572000" y="884039"/>
            <a:ext cx="914400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 smtClean="0">
                <a:solidFill>
                  <a:srgbClr val="000000"/>
                </a:solidFill>
                <a:latin typeface="Sigmar One"/>
              </a:rPr>
              <a:t>Theo dõi vị trí</a:t>
            </a:r>
            <a:endParaRPr lang="en-US" sz="7500" dirty="0">
              <a:solidFill>
                <a:srgbClr val="000000"/>
              </a:solidFill>
              <a:latin typeface="Sigmar One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3487400" y="1028700"/>
            <a:ext cx="6779196" cy="276421"/>
            <a:chOff x="0" y="0"/>
            <a:chExt cx="1785467" cy="72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87400" y="1409896"/>
            <a:ext cx="6779196" cy="276421"/>
            <a:chOff x="0" y="0"/>
            <a:chExt cx="1785467" cy="72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87400" y="1791092"/>
            <a:ext cx="6779196" cy="276421"/>
            <a:chOff x="0" y="0"/>
            <a:chExt cx="1785467" cy="72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305473"/>
            <a:ext cx="3581400" cy="79586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80" y="2328024"/>
            <a:ext cx="3561104" cy="79135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432" y="2305474"/>
            <a:ext cx="3581400" cy="79586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80" y="2298130"/>
            <a:ext cx="3571252" cy="79361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100" y="2298130"/>
            <a:ext cx="3594992" cy="79888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692" y="2309560"/>
            <a:ext cx="3594992" cy="79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3022" y="895350"/>
            <a:ext cx="4681955" cy="12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000000"/>
                </a:solidFill>
                <a:latin typeface="Sigmar One"/>
              </a:rPr>
              <a:t>MỤC LỤC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38800" y="2656706"/>
            <a:ext cx="7931222" cy="763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FIREBASE</a:t>
            </a: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Đăng nhập, đăng ký</a:t>
            </a: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Màn hình chính</a:t>
            </a: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Profile</a:t>
            </a: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Kết bạn, gửi thông </a:t>
            </a:r>
            <a:r>
              <a:rPr lang="en-US" sz="4299" dirty="0" smtClean="0">
                <a:solidFill>
                  <a:srgbClr val="000000"/>
                </a:solidFill>
                <a:latin typeface="Saira"/>
              </a:rPr>
              <a:t>báo</a:t>
            </a: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 smtClean="0">
                <a:solidFill>
                  <a:srgbClr val="000000"/>
                </a:solidFill>
                <a:latin typeface="Saira"/>
              </a:rPr>
              <a:t>Xem online/offline</a:t>
            </a:r>
            <a:endParaRPr lang="en-US" sz="4299" dirty="0">
              <a:solidFill>
                <a:srgbClr val="000000"/>
              </a:solidFill>
              <a:latin typeface="Saira"/>
            </a:endParaRPr>
          </a:p>
          <a:p>
            <a:pPr marL="928365" lvl="1" indent="-464182">
              <a:lnSpc>
                <a:spcPts val="8513"/>
              </a:lnSpc>
              <a:buFont typeface="Arial"/>
              <a:buChar char="•"/>
            </a:pPr>
            <a:r>
              <a:rPr lang="en-US" sz="4299" dirty="0">
                <a:solidFill>
                  <a:srgbClr val="000000"/>
                </a:solidFill>
                <a:latin typeface="Saira"/>
              </a:rPr>
              <a:t>Theo dõi vị trí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45728" y="1028700"/>
            <a:ext cx="7448751" cy="276421"/>
            <a:chOff x="0" y="0"/>
            <a:chExt cx="1961811" cy="728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645728" y="1409896"/>
            <a:ext cx="7448751" cy="276421"/>
            <a:chOff x="0" y="0"/>
            <a:chExt cx="1961811" cy="728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645728" y="1791092"/>
            <a:ext cx="7448751" cy="276421"/>
            <a:chOff x="0" y="0"/>
            <a:chExt cx="1961811" cy="728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84978" y="1028700"/>
            <a:ext cx="7448751" cy="276421"/>
            <a:chOff x="0" y="0"/>
            <a:chExt cx="1961811" cy="728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84978" y="1409896"/>
            <a:ext cx="7448751" cy="276421"/>
            <a:chOff x="0" y="0"/>
            <a:chExt cx="1961811" cy="72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84978" y="1791092"/>
            <a:ext cx="7448751" cy="276421"/>
            <a:chOff x="0" y="0"/>
            <a:chExt cx="1961811" cy="728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61811" cy="72802"/>
            </a:xfrm>
            <a:custGeom>
              <a:avLst/>
              <a:gdLst/>
              <a:ahLst/>
              <a:cxnLst/>
              <a:rect l="l" t="t" r="r" b="b"/>
              <a:pathLst>
                <a:path w="1961811" h="72802">
                  <a:moveTo>
                    <a:pt x="0" y="0"/>
                  </a:moveTo>
                  <a:lnTo>
                    <a:pt x="1961811" y="0"/>
                  </a:lnTo>
                  <a:lnTo>
                    <a:pt x="1961811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61811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319361" y="3698619"/>
            <a:ext cx="4568919" cy="6588381"/>
          </a:xfrm>
          <a:custGeom>
            <a:avLst/>
            <a:gdLst/>
            <a:ahLst/>
            <a:cxnLst/>
            <a:rect l="l" t="t" r="r" b="b"/>
            <a:pathLst>
              <a:path w="4568919" h="6588381">
                <a:moveTo>
                  <a:pt x="0" y="0"/>
                </a:moveTo>
                <a:lnTo>
                  <a:pt x="4568919" y="0"/>
                </a:lnTo>
                <a:lnTo>
                  <a:pt x="4568919" y="6588381"/>
                </a:lnTo>
                <a:lnTo>
                  <a:pt x="0" y="6588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63183" y="5307780"/>
            <a:ext cx="4472609" cy="4114800"/>
          </a:xfrm>
          <a:custGeom>
            <a:avLst/>
            <a:gdLst/>
            <a:ahLst/>
            <a:cxnLst/>
            <a:rect l="l" t="t" r="r" b="b"/>
            <a:pathLst>
              <a:path w="4472609" h="4114800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101782" y="1546695"/>
            <a:ext cx="18288000" cy="276421"/>
            <a:chOff x="0" y="0"/>
            <a:chExt cx="4816593" cy="72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720586" y="1546695"/>
            <a:ext cx="18288000" cy="276421"/>
            <a:chOff x="0" y="0"/>
            <a:chExt cx="4816593" cy="72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339390" y="1546695"/>
            <a:ext cx="18288000" cy="276421"/>
            <a:chOff x="0" y="0"/>
            <a:chExt cx="4816593" cy="72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9345180" cy="10287000"/>
            <a:chOff x="0" y="0"/>
            <a:chExt cx="2461282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61282" cy="2709333"/>
            </a:xfrm>
            <a:custGeom>
              <a:avLst/>
              <a:gdLst/>
              <a:ahLst/>
              <a:cxnLst/>
              <a:rect l="l" t="t" r="r" b="b"/>
              <a:pathLst>
                <a:path w="2461282" h="2709333">
                  <a:moveTo>
                    <a:pt x="0" y="0"/>
                  </a:moveTo>
                  <a:lnTo>
                    <a:pt x="2461282" y="0"/>
                  </a:lnTo>
                  <a:lnTo>
                    <a:pt x="2461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6128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47747" y="831343"/>
            <a:ext cx="4249685" cy="1707126"/>
            <a:chOff x="0" y="0"/>
            <a:chExt cx="1119259" cy="4496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9259" cy="449614"/>
            </a:xfrm>
            <a:custGeom>
              <a:avLst/>
              <a:gdLst/>
              <a:ahLst/>
              <a:cxnLst/>
              <a:rect l="l" t="t" r="r" b="b"/>
              <a:pathLst>
                <a:path w="1119259" h="449614">
                  <a:moveTo>
                    <a:pt x="92910" y="0"/>
                  </a:moveTo>
                  <a:lnTo>
                    <a:pt x="1026349" y="0"/>
                  </a:lnTo>
                  <a:cubicBezTo>
                    <a:pt x="1050990" y="0"/>
                    <a:pt x="1074622" y="9789"/>
                    <a:pt x="1092046" y="27213"/>
                  </a:cubicBezTo>
                  <a:cubicBezTo>
                    <a:pt x="1109470" y="44637"/>
                    <a:pt x="1119259" y="68269"/>
                    <a:pt x="1119259" y="92910"/>
                  </a:cubicBezTo>
                  <a:lnTo>
                    <a:pt x="1119259" y="356704"/>
                  </a:lnTo>
                  <a:cubicBezTo>
                    <a:pt x="1119259" y="408016"/>
                    <a:pt x="1077661" y="449614"/>
                    <a:pt x="1026349" y="449614"/>
                  </a:cubicBezTo>
                  <a:lnTo>
                    <a:pt x="92910" y="449614"/>
                  </a:lnTo>
                  <a:cubicBezTo>
                    <a:pt x="41597" y="449614"/>
                    <a:pt x="0" y="408016"/>
                    <a:pt x="0" y="356704"/>
                  </a:cubicBezTo>
                  <a:lnTo>
                    <a:pt x="0" y="92910"/>
                  </a:lnTo>
                  <a:cubicBezTo>
                    <a:pt x="0" y="41597"/>
                    <a:pt x="41597" y="0"/>
                    <a:pt x="92910" y="0"/>
                  </a:cubicBez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19259" cy="48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347564" y="831343"/>
            <a:ext cx="6059073" cy="7136588"/>
          </a:xfrm>
          <a:custGeom>
            <a:avLst/>
            <a:gdLst/>
            <a:ahLst/>
            <a:cxnLst/>
            <a:rect l="l" t="t" r="r" b="b"/>
            <a:pathLst>
              <a:path w="6059073" h="7136588">
                <a:moveTo>
                  <a:pt x="0" y="0"/>
                </a:moveTo>
                <a:lnTo>
                  <a:pt x="6059073" y="0"/>
                </a:lnTo>
                <a:lnTo>
                  <a:pt x="6059073" y="7136588"/>
                </a:lnTo>
                <a:lnTo>
                  <a:pt x="0" y="713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18149" y="1017209"/>
            <a:ext cx="3759594" cy="11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6300">
                <a:solidFill>
                  <a:srgbClr val="F6F6E9"/>
                </a:solidFill>
                <a:latin typeface="Cubao"/>
              </a:rPr>
              <a:t>FireBáse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1891" y="3710622"/>
            <a:ext cx="8892109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aira"/>
              </a:rPr>
              <a:t>Lưu trữ database lên firebase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Saira"/>
              </a:rPr>
              <a:t>Thông tin bao gồm: id, firstname, lastname, circle_id, email, password, date, image_url, fcmToken,is online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endParaRPr lang="en-US" sz="3399" dirty="0">
              <a:solidFill>
                <a:srgbClr val="000000"/>
              </a:solidFill>
              <a:latin typeface="Sai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01997"/>
            <a:ext cx="18288000" cy="276421"/>
            <a:chOff x="0" y="0"/>
            <a:chExt cx="4816593" cy="72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83193"/>
            <a:ext cx="18288000" cy="276421"/>
            <a:chOff x="0" y="0"/>
            <a:chExt cx="4816593" cy="72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264389"/>
            <a:ext cx="18288000" cy="276421"/>
            <a:chOff x="0" y="0"/>
            <a:chExt cx="4816593" cy="72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51337" y="259553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09033" y="254081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89367" y="254081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801588" y="5752835"/>
            <a:ext cx="2127129" cy="643456"/>
          </a:xfrm>
          <a:custGeom>
            <a:avLst/>
            <a:gdLst/>
            <a:ahLst/>
            <a:cxnLst/>
            <a:rect l="l" t="t" r="r" b="b"/>
            <a:pathLst>
              <a:path w="2127129" h="643456">
                <a:moveTo>
                  <a:pt x="0" y="0"/>
                </a:moveTo>
                <a:lnTo>
                  <a:pt x="2127128" y="0"/>
                </a:lnTo>
                <a:lnTo>
                  <a:pt x="2127128" y="643456"/>
                </a:lnTo>
                <a:lnTo>
                  <a:pt x="0" y="64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270602" y="5752835"/>
            <a:ext cx="2127129" cy="643456"/>
          </a:xfrm>
          <a:custGeom>
            <a:avLst/>
            <a:gdLst/>
            <a:ahLst/>
            <a:cxnLst/>
            <a:rect l="l" t="t" r="r" b="b"/>
            <a:pathLst>
              <a:path w="2127129" h="643456">
                <a:moveTo>
                  <a:pt x="0" y="0"/>
                </a:moveTo>
                <a:lnTo>
                  <a:pt x="2127129" y="0"/>
                </a:lnTo>
                <a:lnTo>
                  <a:pt x="2127129" y="643456"/>
                </a:lnTo>
                <a:lnTo>
                  <a:pt x="0" y="643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916263">
            <a:off x="5325738" y="8533351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701951">
            <a:off x="5987519" y="2886470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29510">
            <a:off x="12532543" y="8666269"/>
            <a:ext cx="1505490" cy="901412"/>
          </a:xfrm>
          <a:custGeom>
            <a:avLst/>
            <a:gdLst/>
            <a:ahLst/>
            <a:cxnLst/>
            <a:rect l="l" t="t" r="r" b="b"/>
            <a:pathLst>
              <a:path w="1505490" h="901412">
                <a:moveTo>
                  <a:pt x="0" y="0"/>
                </a:moveTo>
                <a:lnTo>
                  <a:pt x="1505490" y="0"/>
                </a:lnTo>
                <a:lnTo>
                  <a:pt x="1505490" y="901412"/>
                </a:lnTo>
                <a:lnTo>
                  <a:pt x="0" y="901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963287" y="203959"/>
            <a:ext cx="10361426" cy="12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000000"/>
                </a:solidFill>
                <a:latin typeface="Sigmar One"/>
              </a:rPr>
              <a:t>ĐĂNG KÝ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42234" y="5262003"/>
            <a:ext cx="208130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>
                <a:solidFill>
                  <a:srgbClr val="000000"/>
                </a:solidFill>
                <a:latin typeface="Saira Bold"/>
              </a:rPr>
              <a:t>Nhập thông </a:t>
            </a:r>
            <a:r>
              <a:rPr lang="en-US" sz="2058" spc="20" dirty="0" smtClean="0">
                <a:solidFill>
                  <a:srgbClr val="000000"/>
                </a:solidFill>
                <a:latin typeface="Saira Bold"/>
              </a:rPr>
              <a:t>tin xong</a:t>
            </a:r>
            <a:endParaRPr lang="en-US" sz="2058" spc="20" dirty="0">
              <a:solidFill>
                <a:srgbClr val="000000"/>
              </a:solidFill>
              <a:latin typeface="Sair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849954" y="5414584"/>
            <a:ext cx="968425" cy="33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>
                <a:solidFill>
                  <a:srgbClr val="000000"/>
                </a:solidFill>
                <a:latin typeface="Saira Bold"/>
              </a:rPr>
              <a:t>Kết quả</a:t>
            </a:r>
          </a:p>
        </p:txBody>
      </p:sp>
      <p:sp>
        <p:nvSpPr>
          <p:cNvPr id="22" name="TextBox 22"/>
          <p:cNvSpPr txBox="1"/>
          <p:nvPr/>
        </p:nvSpPr>
        <p:spPr>
          <a:xfrm rot="-877636">
            <a:off x="5179810" y="8259106"/>
            <a:ext cx="1723727" cy="2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1458" spc="14" dirty="0">
                <a:solidFill>
                  <a:srgbClr val="000000"/>
                </a:solidFill>
                <a:latin typeface="Saira Bold"/>
              </a:rPr>
              <a:t>Mã 6 số ngẫu nhiên</a:t>
            </a:r>
          </a:p>
        </p:txBody>
      </p:sp>
      <p:sp>
        <p:nvSpPr>
          <p:cNvPr id="23" name="TextBox 23"/>
          <p:cNvSpPr txBox="1"/>
          <p:nvPr/>
        </p:nvSpPr>
        <p:spPr>
          <a:xfrm rot="419165">
            <a:off x="5679810" y="4319911"/>
            <a:ext cx="1723727" cy="2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  <a:spcBef>
                <a:spcPct val="0"/>
              </a:spcBef>
            </a:pPr>
            <a:r>
              <a:rPr lang="en-US" sz="1458" spc="14">
                <a:solidFill>
                  <a:srgbClr val="000000"/>
                </a:solidFill>
                <a:latin typeface="Saira Bold"/>
              </a:rPr>
              <a:t>Chọn ảnh</a:t>
            </a:r>
          </a:p>
        </p:txBody>
      </p:sp>
      <p:sp>
        <p:nvSpPr>
          <p:cNvPr id="24" name="Freeform 16"/>
          <p:cNvSpPr/>
          <p:nvPr/>
        </p:nvSpPr>
        <p:spPr>
          <a:xfrm rot="-916263">
            <a:off x="-686919" y="8694098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01997"/>
            <a:ext cx="18288000" cy="276421"/>
            <a:chOff x="0" y="0"/>
            <a:chExt cx="4816593" cy="72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83193"/>
            <a:ext cx="18288000" cy="276421"/>
            <a:chOff x="0" y="0"/>
            <a:chExt cx="4816593" cy="72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264389"/>
            <a:ext cx="18288000" cy="276421"/>
            <a:chOff x="0" y="0"/>
            <a:chExt cx="4816593" cy="72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576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08219" y="254081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83277" y="2576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63287" y="203959"/>
            <a:ext cx="10361426" cy="12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000000"/>
                </a:solidFill>
                <a:latin typeface="Sigmar One"/>
              </a:rPr>
              <a:t>ĐĂNG NHẬP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1270602" y="5504119"/>
            <a:ext cx="2127129" cy="892172"/>
            <a:chOff x="11270602" y="5504119"/>
            <a:chExt cx="2127129" cy="892172"/>
          </a:xfrm>
        </p:grpSpPr>
        <p:sp>
          <p:nvSpPr>
            <p:cNvPr id="16" name="Freeform 16"/>
            <p:cNvSpPr/>
            <p:nvPr/>
          </p:nvSpPr>
          <p:spPr>
            <a:xfrm>
              <a:off x="11270602" y="5752835"/>
              <a:ext cx="2127129" cy="643456"/>
            </a:xfrm>
            <a:custGeom>
              <a:avLst/>
              <a:gdLst/>
              <a:ahLst/>
              <a:cxnLst/>
              <a:rect l="l" t="t" r="r" b="b"/>
              <a:pathLst>
                <a:path w="2127129" h="643456">
                  <a:moveTo>
                    <a:pt x="0" y="0"/>
                  </a:moveTo>
                  <a:lnTo>
                    <a:pt x="2127129" y="0"/>
                  </a:lnTo>
                  <a:lnTo>
                    <a:pt x="2127129" y="643456"/>
                  </a:lnTo>
                  <a:lnTo>
                    <a:pt x="0" y="64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334831" y="5504119"/>
              <a:ext cx="1897261" cy="33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  <a:spcBef>
                  <a:spcPct val="0"/>
                </a:spcBef>
              </a:pPr>
              <a:r>
                <a:rPr lang="en-US" sz="2058" spc="20" dirty="0">
                  <a:solidFill>
                    <a:srgbClr val="000000"/>
                  </a:solidFill>
                  <a:latin typeface="Saira Bold"/>
                </a:rPr>
                <a:t>Màn hình chính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44959" y="5414584"/>
            <a:ext cx="2183758" cy="1348533"/>
            <a:chOff x="4744959" y="5414584"/>
            <a:chExt cx="2183758" cy="1348533"/>
          </a:xfrm>
        </p:grpSpPr>
        <p:sp>
          <p:nvSpPr>
            <p:cNvPr id="15" name="Freeform 15"/>
            <p:cNvSpPr/>
            <p:nvPr/>
          </p:nvSpPr>
          <p:spPr>
            <a:xfrm>
              <a:off x="4801588" y="5752835"/>
              <a:ext cx="2127129" cy="643456"/>
            </a:xfrm>
            <a:custGeom>
              <a:avLst/>
              <a:gdLst/>
              <a:ahLst/>
              <a:cxnLst/>
              <a:rect l="l" t="t" r="r" b="b"/>
              <a:pathLst>
                <a:path w="2127129" h="643456">
                  <a:moveTo>
                    <a:pt x="0" y="0"/>
                  </a:moveTo>
                  <a:lnTo>
                    <a:pt x="2127128" y="0"/>
                  </a:lnTo>
                  <a:lnTo>
                    <a:pt x="2127128" y="643456"/>
                  </a:lnTo>
                  <a:lnTo>
                    <a:pt x="0" y="64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801588" y="5414584"/>
              <a:ext cx="1926729" cy="33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  <a:spcBef>
                  <a:spcPct val="0"/>
                </a:spcBef>
              </a:pPr>
              <a:r>
                <a:rPr lang="en-US" sz="2058" spc="20" dirty="0">
                  <a:solidFill>
                    <a:srgbClr val="000000"/>
                  </a:solidFill>
                  <a:latin typeface="Saira Bold"/>
                </a:rPr>
                <a:t>Nhập thông tin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744959" y="6424866"/>
              <a:ext cx="2039987" cy="33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  <a:spcBef>
                  <a:spcPct val="0"/>
                </a:spcBef>
              </a:pPr>
              <a:r>
                <a:rPr lang="en-US" sz="2058" spc="20" dirty="0">
                  <a:solidFill>
                    <a:srgbClr val="000000"/>
                  </a:solidFill>
                  <a:latin typeface="Saira Bold"/>
                </a:rPr>
                <a:t>vừa mới đăng ký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rot="-916263">
            <a:off x="5397404" y="7744515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7292" y="2040512"/>
            <a:ext cx="3710919" cy="8246488"/>
          </a:xfrm>
          <a:custGeom>
            <a:avLst/>
            <a:gdLst/>
            <a:ahLst/>
            <a:cxnLst/>
            <a:rect l="l" t="t" r="r" b="b"/>
            <a:pathLst>
              <a:path w="3710919" h="8246488">
                <a:moveTo>
                  <a:pt x="0" y="0"/>
                </a:moveTo>
                <a:lnTo>
                  <a:pt x="3710919" y="0"/>
                </a:lnTo>
                <a:lnTo>
                  <a:pt x="3710919" y="8246488"/>
                </a:lnTo>
                <a:lnTo>
                  <a:pt x="0" y="824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74470">
            <a:off x="5122844" y="2935492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5"/>
                </a:lnTo>
                <a:lnTo>
                  <a:pt x="0" y="144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528996">
            <a:off x="10757696" y="2431155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40" y="0"/>
                </a:lnTo>
                <a:lnTo>
                  <a:pt x="2293240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3284" y="2040512"/>
            <a:ext cx="3710919" cy="8246488"/>
          </a:xfrm>
          <a:custGeom>
            <a:avLst/>
            <a:gdLst/>
            <a:ahLst/>
            <a:cxnLst/>
            <a:rect l="l" t="t" r="r" b="b"/>
            <a:pathLst>
              <a:path w="3710919" h="8246488">
                <a:moveTo>
                  <a:pt x="0" y="0"/>
                </a:moveTo>
                <a:lnTo>
                  <a:pt x="3710920" y="0"/>
                </a:lnTo>
                <a:lnTo>
                  <a:pt x="3710920" y="8246488"/>
                </a:lnTo>
                <a:lnTo>
                  <a:pt x="0" y="8246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10132">
            <a:off x="4781812" y="5442819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4"/>
                </a:lnTo>
                <a:lnTo>
                  <a:pt x="0" y="144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0882" y="666053"/>
            <a:ext cx="8155577" cy="81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1"/>
              </a:lnSpc>
            </a:pPr>
            <a:r>
              <a:rPr lang="en-US" sz="5925">
                <a:solidFill>
                  <a:srgbClr val="000000"/>
                </a:solidFill>
                <a:latin typeface="Sigmar One"/>
              </a:rPr>
              <a:t>MÀN HÌNH CHÍNH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97783" y="2040512"/>
            <a:ext cx="3795206" cy="8246488"/>
            <a:chOff x="13597783" y="2040512"/>
            <a:chExt cx="3795206" cy="8246488"/>
          </a:xfrm>
        </p:grpSpPr>
        <p:sp>
          <p:nvSpPr>
            <p:cNvPr id="7" name="Freeform 7"/>
            <p:cNvSpPr/>
            <p:nvPr/>
          </p:nvSpPr>
          <p:spPr>
            <a:xfrm>
              <a:off x="13682070" y="2040512"/>
              <a:ext cx="3710919" cy="8246488"/>
            </a:xfrm>
            <a:custGeom>
              <a:avLst/>
              <a:gdLst/>
              <a:ahLst/>
              <a:cxnLst/>
              <a:rect l="l" t="t" r="r" b="b"/>
              <a:pathLst>
                <a:path w="3710919" h="8246488">
                  <a:moveTo>
                    <a:pt x="0" y="0"/>
                  </a:moveTo>
                  <a:lnTo>
                    <a:pt x="3710920" y="0"/>
                  </a:lnTo>
                  <a:lnTo>
                    <a:pt x="3710920" y="8246488"/>
                  </a:lnTo>
                  <a:lnTo>
                    <a:pt x="0" y="8246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Rectangle 9"/>
            <p:cNvSpPr/>
            <p:nvPr/>
          </p:nvSpPr>
          <p:spPr>
            <a:xfrm>
              <a:off x="14013529" y="5696782"/>
              <a:ext cx="3048000" cy="933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1704529">
              <a:off x="13597783" y="4128423"/>
              <a:ext cx="2293239" cy="1441874"/>
            </a:xfrm>
            <a:custGeom>
              <a:avLst/>
              <a:gdLst/>
              <a:ahLst/>
              <a:cxnLst/>
              <a:rect l="l" t="t" r="r" b="b"/>
              <a:pathLst>
                <a:path w="2293239" h="1441874">
                  <a:moveTo>
                    <a:pt x="0" y="0"/>
                  </a:moveTo>
                  <a:lnTo>
                    <a:pt x="2293239" y="0"/>
                  </a:lnTo>
                  <a:lnTo>
                    <a:pt x="2293239" y="1441874"/>
                  </a:lnTo>
                  <a:lnTo>
                    <a:pt x="0" y="144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9196" y="824212"/>
            <a:ext cx="4729608" cy="129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Sigmar One"/>
              </a:rPr>
              <a:t>profile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43712" y="1028700"/>
            <a:ext cx="7322908" cy="276421"/>
            <a:chOff x="0" y="0"/>
            <a:chExt cx="1928667" cy="72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3712" y="1409896"/>
            <a:ext cx="7322908" cy="276421"/>
            <a:chOff x="0" y="0"/>
            <a:chExt cx="1928667" cy="72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43712" y="1791092"/>
            <a:ext cx="7322908" cy="276421"/>
            <a:chOff x="0" y="0"/>
            <a:chExt cx="1928667" cy="72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8804" y="1028700"/>
            <a:ext cx="6779196" cy="276421"/>
            <a:chOff x="0" y="0"/>
            <a:chExt cx="1785467" cy="72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08804" y="1409896"/>
            <a:ext cx="6779196" cy="276421"/>
            <a:chOff x="0" y="0"/>
            <a:chExt cx="1785467" cy="72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08804" y="1791092"/>
            <a:ext cx="6779196" cy="276421"/>
            <a:chOff x="0" y="0"/>
            <a:chExt cx="1785467" cy="72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71875" y="2576037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15618" y="4626041"/>
            <a:ext cx="1723000" cy="1550700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7359606" y="260996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665497" y="255328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39"/>
          <p:cNvGrpSpPr/>
          <p:nvPr/>
        </p:nvGrpSpPr>
        <p:grpSpPr>
          <a:xfrm>
            <a:off x="6287641" y="5731420"/>
            <a:ext cx="2133660" cy="1550670"/>
            <a:chOff x="6287641" y="5731420"/>
            <a:chExt cx="2133660" cy="1550670"/>
          </a:xfrm>
        </p:grpSpPr>
        <p:sp>
          <p:nvSpPr>
            <p:cNvPr id="24" name="Freeform 24"/>
            <p:cNvSpPr/>
            <p:nvPr/>
          </p:nvSpPr>
          <p:spPr>
            <a:xfrm>
              <a:off x="7480034" y="5892761"/>
              <a:ext cx="941267" cy="941267"/>
            </a:xfrm>
            <a:custGeom>
              <a:avLst/>
              <a:gdLst/>
              <a:ahLst/>
              <a:cxnLst/>
              <a:rect l="l" t="t" r="r" b="b"/>
              <a:pathLst>
                <a:path w="941267" h="941267">
                  <a:moveTo>
                    <a:pt x="0" y="0"/>
                  </a:moveTo>
                  <a:lnTo>
                    <a:pt x="941267" y="0"/>
                  </a:lnTo>
                  <a:lnTo>
                    <a:pt x="941267" y="941267"/>
                  </a:lnTo>
                  <a:lnTo>
                    <a:pt x="0" y="94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-6999636">
              <a:off x="6356900" y="6189895"/>
              <a:ext cx="1244667" cy="939723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 rot="-345613">
              <a:off x="6287641" y="5731420"/>
              <a:ext cx="889099" cy="24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1"/>
                </a:lnSpc>
                <a:spcBef>
                  <a:spcPct val="0"/>
                </a:spcBef>
              </a:pPr>
              <a:r>
                <a:rPr lang="en-US" sz="1458" spc="14">
                  <a:solidFill>
                    <a:srgbClr val="000000"/>
                  </a:solidFill>
                  <a:latin typeface="Saira Bold"/>
                </a:rPr>
                <a:t>Số bạn bè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37516" y="4810999"/>
            <a:ext cx="2157998" cy="2023029"/>
            <a:chOff x="7537516" y="4810999"/>
            <a:chExt cx="2157998" cy="2023029"/>
          </a:xfrm>
        </p:grpSpPr>
        <p:sp>
          <p:nvSpPr>
            <p:cNvPr id="27" name="Freeform 27"/>
            <p:cNvSpPr/>
            <p:nvPr/>
          </p:nvSpPr>
          <p:spPr>
            <a:xfrm>
              <a:off x="8623939" y="5892761"/>
              <a:ext cx="941267" cy="941267"/>
            </a:xfrm>
            <a:custGeom>
              <a:avLst/>
              <a:gdLst/>
              <a:ahLst/>
              <a:cxnLst/>
              <a:rect l="l" t="t" r="r" b="b"/>
              <a:pathLst>
                <a:path w="941267" h="941267">
                  <a:moveTo>
                    <a:pt x="0" y="0"/>
                  </a:moveTo>
                  <a:lnTo>
                    <a:pt x="941267" y="0"/>
                  </a:lnTo>
                  <a:lnTo>
                    <a:pt x="941267" y="941267"/>
                  </a:lnTo>
                  <a:lnTo>
                    <a:pt x="0" y="94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226191">
              <a:off x="8450847" y="4890387"/>
              <a:ext cx="1244667" cy="939723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 rot="-345613">
              <a:off x="7537516" y="4810999"/>
              <a:ext cx="889099" cy="50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1"/>
                </a:lnSpc>
                <a:spcBef>
                  <a:spcPct val="0"/>
                </a:spcBef>
              </a:pPr>
              <a:r>
                <a:rPr lang="en-US" sz="1458" spc="14" dirty="0">
                  <a:solidFill>
                    <a:srgbClr val="000000"/>
                  </a:solidFill>
                  <a:latin typeface="Saira Bold"/>
                </a:rPr>
                <a:t>CODE mời bạn bè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681540" y="3196071"/>
            <a:ext cx="1962640" cy="1469280"/>
            <a:chOff x="12681540" y="3196071"/>
            <a:chExt cx="1962640" cy="1469280"/>
          </a:xfrm>
        </p:grpSpPr>
        <p:sp>
          <p:nvSpPr>
            <p:cNvPr id="29" name="Freeform 29"/>
            <p:cNvSpPr/>
            <p:nvPr/>
          </p:nvSpPr>
          <p:spPr>
            <a:xfrm rot="1095307">
              <a:off x="13202619" y="3531924"/>
              <a:ext cx="1441561" cy="1133427"/>
            </a:xfrm>
            <a:custGeom>
              <a:avLst/>
              <a:gdLst/>
              <a:ahLst/>
              <a:cxnLst/>
              <a:rect l="l" t="t" r="r" b="b"/>
              <a:pathLst>
                <a:path w="1441561" h="1133427">
                  <a:moveTo>
                    <a:pt x="0" y="0"/>
                  </a:moveTo>
                  <a:lnTo>
                    <a:pt x="1441561" y="0"/>
                  </a:lnTo>
                  <a:lnTo>
                    <a:pt x="1441561" y="1133427"/>
                  </a:lnTo>
                  <a:lnTo>
                    <a:pt x="0" y="113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 rot="-345613">
              <a:off x="12681540" y="3196071"/>
              <a:ext cx="889099" cy="24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1"/>
                </a:lnSpc>
                <a:spcBef>
                  <a:spcPct val="0"/>
                </a:spcBef>
              </a:pPr>
              <a:r>
                <a:rPr lang="en-US" sz="1458" spc="14">
                  <a:solidFill>
                    <a:srgbClr val="000000"/>
                  </a:solidFill>
                  <a:latin typeface="Saira Bold"/>
                </a:rPr>
                <a:t>Thay ảnh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2409060" y="5959555"/>
            <a:ext cx="1441561" cy="1655102"/>
            <a:chOff x="12409060" y="5959555"/>
            <a:chExt cx="1441561" cy="1655102"/>
          </a:xfrm>
        </p:grpSpPr>
        <p:sp>
          <p:nvSpPr>
            <p:cNvPr id="30" name="Freeform 30"/>
            <p:cNvSpPr/>
            <p:nvPr/>
          </p:nvSpPr>
          <p:spPr>
            <a:xfrm rot="1095307">
              <a:off x="12409060" y="6481230"/>
              <a:ext cx="1441561" cy="1133427"/>
            </a:xfrm>
            <a:custGeom>
              <a:avLst/>
              <a:gdLst/>
              <a:ahLst/>
              <a:cxnLst/>
              <a:rect l="l" t="t" r="r" b="b"/>
              <a:pathLst>
                <a:path w="1441561" h="1133427">
                  <a:moveTo>
                    <a:pt x="0" y="0"/>
                  </a:moveTo>
                  <a:lnTo>
                    <a:pt x="1441561" y="0"/>
                  </a:lnTo>
                  <a:lnTo>
                    <a:pt x="1441561" y="1133427"/>
                  </a:lnTo>
                  <a:lnTo>
                    <a:pt x="0" y="113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12695691" y="5959555"/>
              <a:ext cx="889099" cy="505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1"/>
                </a:lnSpc>
                <a:spcBef>
                  <a:spcPct val="0"/>
                </a:spcBef>
              </a:pPr>
              <a:r>
                <a:rPr lang="en-US" sz="1458" spc="14" dirty="0">
                  <a:solidFill>
                    <a:srgbClr val="000000"/>
                  </a:solidFill>
                  <a:latin typeface="Saira Bold"/>
                </a:rPr>
                <a:t>Thay thông tin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5059659" y="4862612"/>
            <a:ext cx="2127129" cy="643456"/>
          </a:xfrm>
          <a:custGeom>
            <a:avLst/>
            <a:gdLst/>
            <a:ahLst/>
            <a:cxnLst/>
            <a:rect l="l" t="t" r="r" b="b"/>
            <a:pathLst>
              <a:path w="2127129" h="643456">
                <a:moveTo>
                  <a:pt x="0" y="0"/>
                </a:moveTo>
                <a:lnTo>
                  <a:pt x="2127128" y="0"/>
                </a:lnTo>
                <a:lnTo>
                  <a:pt x="2127128" y="643457"/>
                </a:lnTo>
                <a:lnTo>
                  <a:pt x="0" y="64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124814" y="4862612"/>
            <a:ext cx="2127129" cy="643456"/>
          </a:xfrm>
          <a:custGeom>
            <a:avLst/>
            <a:gdLst/>
            <a:ahLst/>
            <a:cxnLst/>
            <a:rect l="l" t="t" r="r" b="b"/>
            <a:pathLst>
              <a:path w="2127129" h="643456">
                <a:moveTo>
                  <a:pt x="0" y="0"/>
                </a:moveTo>
                <a:lnTo>
                  <a:pt x="2127129" y="0"/>
                </a:lnTo>
                <a:lnTo>
                  <a:pt x="2127129" y="643457"/>
                </a:lnTo>
                <a:lnTo>
                  <a:pt x="0" y="643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9196" y="824212"/>
            <a:ext cx="4729608" cy="129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Sigmar One"/>
              </a:rPr>
              <a:t>profile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43712" y="1028700"/>
            <a:ext cx="7322908" cy="276421"/>
            <a:chOff x="0" y="0"/>
            <a:chExt cx="1928667" cy="728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43712" y="1409896"/>
            <a:ext cx="7322908" cy="276421"/>
            <a:chOff x="0" y="0"/>
            <a:chExt cx="1928667" cy="72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43712" y="1791092"/>
            <a:ext cx="7322908" cy="276421"/>
            <a:chOff x="0" y="0"/>
            <a:chExt cx="1928667" cy="72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8667" cy="72802"/>
            </a:xfrm>
            <a:custGeom>
              <a:avLst/>
              <a:gdLst/>
              <a:ahLst/>
              <a:cxnLst/>
              <a:rect l="l" t="t" r="r" b="b"/>
              <a:pathLst>
                <a:path w="1928667" h="72802">
                  <a:moveTo>
                    <a:pt x="0" y="0"/>
                  </a:moveTo>
                  <a:lnTo>
                    <a:pt x="1928667" y="0"/>
                  </a:lnTo>
                  <a:lnTo>
                    <a:pt x="19286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286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8804" y="1028700"/>
            <a:ext cx="6779196" cy="276421"/>
            <a:chOff x="0" y="0"/>
            <a:chExt cx="1785467" cy="728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508804" y="1409896"/>
            <a:ext cx="6779196" cy="276421"/>
            <a:chOff x="0" y="0"/>
            <a:chExt cx="1785467" cy="72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08804" y="1791092"/>
            <a:ext cx="6779196" cy="276421"/>
            <a:chOff x="0" y="0"/>
            <a:chExt cx="1785467" cy="72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5467" cy="72802"/>
            </a:xfrm>
            <a:custGeom>
              <a:avLst/>
              <a:gdLst/>
              <a:ahLst/>
              <a:cxnLst/>
              <a:rect l="l" t="t" r="r" b="b"/>
              <a:pathLst>
                <a:path w="1785467" h="72802">
                  <a:moveTo>
                    <a:pt x="0" y="0"/>
                  </a:moveTo>
                  <a:lnTo>
                    <a:pt x="1785467" y="0"/>
                  </a:lnTo>
                  <a:lnTo>
                    <a:pt x="1785467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85467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409033" y="255328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778077" y="2553288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17677" y="9258300"/>
            <a:ext cx="985553" cy="88699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028700" y="2553288"/>
            <a:ext cx="3469933" cy="7710963"/>
            <a:chOff x="1028700" y="2553288"/>
            <a:chExt cx="3469933" cy="7710963"/>
          </a:xfrm>
        </p:grpSpPr>
        <p:sp>
          <p:nvSpPr>
            <p:cNvPr id="23" name="Freeform 23"/>
            <p:cNvSpPr/>
            <p:nvPr/>
          </p:nvSpPr>
          <p:spPr>
            <a:xfrm>
              <a:off x="1028700" y="2553288"/>
              <a:ext cx="3469933" cy="7710963"/>
            </a:xfrm>
            <a:custGeom>
              <a:avLst/>
              <a:gdLst/>
              <a:ahLst/>
              <a:cxnLst/>
              <a:rect l="l" t="t" r="r" b="b"/>
              <a:pathLst>
                <a:path w="3469933" h="7710963">
                  <a:moveTo>
                    <a:pt x="0" y="0"/>
                  </a:moveTo>
                  <a:lnTo>
                    <a:pt x="3469933" y="0"/>
                  </a:lnTo>
                  <a:lnTo>
                    <a:pt x="3469933" y="7710963"/>
                  </a:lnTo>
                  <a:lnTo>
                    <a:pt x="0" y="771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332538" y="4059849"/>
              <a:ext cx="2862258" cy="423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1"/>
                </a:lnSpc>
                <a:spcBef>
                  <a:spcPct val="0"/>
                </a:spcBef>
              </a:pPr>
              <a:r>
                <a:rPr lang="en-US" sz="2458" spc="24" dirty="0">
                  <a:solidFill>
                    <a:srgbClr val="EBCDBF"/>
                  </a:solidFill>
                  <a:latin typeface="Saira Bold"/>
                </a:rPr>
                <a:t>Crop image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69059" y="5092252"/>
            <a:ext cx="2862258" cy="1057273"/>
            <a:chOff x="10969059" y="5092252"/>
            <a:chExt cx="2862258" cy="1057273"/>
          </a:xfrm>
        </p:grpSpPr>
        <p:sp>
          <p:nvSpPr>
            <p:cNvPr id="22" name="Freeform 22"/>
            <p:cNvSpPr/>
            <p:nvPr/>
          </p:nvSpPr>
          <p:spPr>
            <a:xfrm>
              <a:off x="11336624" y="5506069"/>
              <a:ext cx="2127129" cy="643456"/>
            </a:xfrm>
            <a:custGeom>
              <a:avLst/>
              <a:gdLst/>
              <a:ahLst/>
              <a:cxnLst/>
              <a:rect l="l" t="t" r="r" b="b"/>
              <a:pathLst>
                <a:path w="2127129" h="643456">
                  <a:moveTo>
                    <a:pt x="0" y="0"/>
                  </a:moveTo>
                  <a:lnTo>
                    <a:pt x="2127128" y="0"/>
                  </a:lnTo>
                  <a:lnTo>
                    <a:pt x="2127128" y="643456"/>
                  </a:lnTo>
                  <a:lnTo>
                    <a:pt x="0" y="64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0969059" y="5092252"/>
              <a:ext cx="2862258" cy="373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158" spc="21" dirty="0">
                  <a:solidFill>
                    <a:srgbClr val="000000"/>
                  </a:solidFill>
                  <a:latin typeface="Saira Bold"/>
                </a:rPr>
                <a:t>Khi đã thay xong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46775" y="5092252"/>
            <a:ext cx="2862258" cy="1057273"/>
            <a:chOff x="4546775" y="5092252"/>
            <a:chExt cx="2862258" cy="1057273"/>
          </a:xfrm>
        </p:grpSpPr>
        <p:sp>
          <p:nvSpPr>
            <p:cNvPr id="21" name="Freeform 21"/>
            <p:cNvSpPr/>
            <p:nvPr/>
          </p:nvSpPr>
          <p:spPr>
            <a:xfrm>
              <a:off x="4890269" y="5506069"/>
              <a:ext cx="2127129" cy="643456"/>
            </a:xfrm>
            <a:custGeom>
              <a:avLst/>
              <a:gdLst/>
              <a:ahLst/>
              <a:cxnLst/>
              <a:rect l="l" t="t" r="r" b="b"/>
              <a:pathLst>
                <a:path w="2127129" h="643456">
                  <a:moveTo>
                    <a:pt x="0" y="0"/>
                  </a:moveTo>
                  <a:lnTo>
                    <a:pt x="2127129" y="0"/>
                  </a:lnTo>
                  <a:lnTo>
                    <a:pt x="2127129" y="643456"/>
                  </a:lnTo>
                  <a:lnTo>
                    <a:pt x="0" y="643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4546775" y="5092252"/>
              <a:ext cx="2862258" cy="373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158" spc="21" dirty="0">
                  <a:solidFill>
                    <a:srgbClr val="000000"/>
                  </a:solidFill>
                  <a:latin typeface="Saira Bold"/>
                </a:rPr>
                <a:t>Chọn ảnh xong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96090" y="6870100"/>
            <a:ext cx="2862258" cy="1586236"/>
            <a:chOff x="4896090" y="6870100"/>
            <a:chExt cx="2862258" cy="1586236"/>
          </a:xfrm>
        </p:grpSpPr>
        <p:sp>
          <p:nvSpPr>
            <p:cNvPr id="26" name="Freeform 26"/>
            <p:cNvSpPr/>
            <p:nvPr/>
          </p:nvSpPr>
          <p:spPr>
            <a:xfrm>
              <a:off x="6058415" y="6870100"/>
              <a:ext cx="1441561" cy="1133427"/>
            </a:xfrm>
            <a:custGeom>
              <a:avLst/>
              <a:gdLst/>
              <a:ahLst/>
              <a:cxnLst/>
              <a:rect l="l" t="t" r="r" b="b"/>
              <a:pathLst>
                <a:path w="1441561" h="1133427">
                  <a:moveTo>
                    <a:pt x="0" y="0"/>
                  </a:moveTo>
                  <a:lnTo>
                    <a:pt x="1441562" y="0"/>
                  </a:lnTo>
                  <a:lnTo>
                    <a:pt x="1441562" y="1133427"/>
                  </a:lnTo>
                  <a:lnTo>
                    <a:pt x="0" y="1133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 rot="-200236">
              <a:off x="4896090" y="8071615"/>
              <a:ext cx="286225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158" spc="21" dirty="0" smtClean="0">
                  <a:solidFill>
                    <a:srgbClr val="000000"/>
                  </a:solidFill>
                  <a:latin typeface="Saira Bold"/>
                </a:rPr>
                <a:t>Đã </a:t>
              </a:r>
              <a:r>
                <a:rPr lang="en-US" sz="2158" spc="21" dirty="0">
                  <a:solidFill>
                    <a:srgbClr val="000000"/>
                  </a:solidFill>
                  <a:latin typeface="Saira Bold"/>
                </a:rPr>
                <a:t>t</a:t>
              </a:r>
              <a:r>
                <a:rPr lang="en-US" sz="2158" spc="21" dirty="0" smtClean="0">
                  <a:solidFill>
                    <a:srgbClr val="000000"/>
                  </a:solidFill>
                  <a:latin typeface="Saira Bold"/>
                </a:rPr>
                <a:t>hay </a:t>
              </a:r>
              <a:r>
                <a:rPr lang="en-US" sz="2158" spc="21" dirty="0">
                  <a:solidFill>
                    <a:srgbClr val="000000"/>
                  </a:solidFill>
                  <a:latin typeface="Saira Bold"/>
                </a:rPr>
                <a:t>thông tin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01997"/>
            <a:ext cx="18288000" cy="276421"/>
            <a:chOff x="0" y="0"/>
            <a:chExt cx="4816593" cy="72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468B9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883193"/>
            <a:ext cx="18288000" cy="276421"/>
            <a:chOff x="0" y="0"/>
            <a:chExt cx="4816593" cy="728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2264389"/>
            <a:ext cx="18288000" cy="276421"/>
            <a:chOff x="0" y="0"/>
            <a:chExt cx="4816593" cy="72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2802"/>
            </a:xfrm>
            <a:custGeom>
              <a:avLst/>
              <a:gdLst/>
              <a:ahLst/>
              <a:cxnLst/>
              <a:rect l="l" t="t" r="r" b="b"/>
              <a:pathLst>
                <a:path w="4816592" h="72802">
                  <a:moveTo>
                    <a:pt x="0" y="0"/>
                  </a:moveTo>
                  <a:lnTo>
                    <a:pt x="4816592" y="0"/>
                  </a:lnTo>
                  <a:lnTo>
                    <a:pt x="4816592" y="72802"/>
                  </a:lnTo>
                  <a:lnTo>
                    <a:pt x="0" y="72802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10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4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00526" y="254081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79161" y="2540810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32341" y="153904"/>
            <a:ext cx="14823318" cy="124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000000"/>
                </a:solidFill>
                <a:latin typeface="Sigmar One"/>
              </a:rPr>
              <a:t>GỬI THÔNG BÁO(kết bạn)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2341" y="2696171"/>
            <a:ext cx="97842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>
                <a:solidFill>
                  <a:srgbClr val="000000"/>
                </a:solidFill>
                <a:latin typeface="Saira Bold"/>
              </a:rPr>
              <a:t>Máy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0947" y="2780625"/>
            <a:ext cx="774204" cy="33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>
                <a:solidFill>
                  <a:srgbClr val="000000"/>
                </a:solidFill>
                <a:latin typeface="Saira Bold"/>
              </a:rPr>
              <a:t>Máy 2</a:t>
            </a:r>
          </a:p>
        </p:txBody>
      </p:sp>
      <p:pic>
        <p:nvPicPr>
          <p:cNvPr id="1026" name="Picture 2" descr="https://cdn.discordapp.com/attachments/1013818251580551170/1192104376169406545/Screenshot_2024-01-03-20-57-51-032_com.nguyenquocthai.real_time_track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26" y="2578910"/>
            <a:ext cx="3468641" cy="77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3742627" y="5829300"/>
            <a:ext cx="11430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"/>
          <p:cNvSpPr/>
          <p:nvPr/>
        </p:nvSpPr>
        <p:spPr>
          <a:xfrm rot="2773192">
            <a:off x="11318532" y="4531766"/>
            <a:ext cx="2293239" cy="1441874"/>
          </a:xfrm>
          <a:custGeom>
            <a:avLst/>
            <a:gdLst/>
            <a:ahLst/>
            <a:cxnLst/>
            <a:rect l="l" t="t" r="r" b="b"/>
            <a:pathLst>
              <a:path w="2293239" h="1441874">
                <a:moveTo>
                  <a:pt x="0" y="0"/>
                </a:moveTo>
                <a:lnTo>
                  <a:pt x="2293239" y="0"/>
                </a:lnTo>
                <a:lnTo>
                  <a:pt x="2293239" y="1441875"/>
                </a:lnTo>
                <a:lnTo>
                  <a:pt x="0" y="1441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28" name="Picture 4" descr="https://cdn.discordapp.com/attachments/1013818251580551170/1192047362147893359/ima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493" y="2600654"/>
            <a:ext cx="3459647" cy="76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4"/>
          <p:cNvSpPr txBox="1"/>
          <p:nvPr/>
        </p:nvSpPr>
        <p:spPr>
          <a:xfrm>
            <a:off x="268184" y="3068068"/>
            <a:ext cx="238881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 smtClean="0">
                <a:solidFill>
                  <a:srgbClr val="000000"/>
                </a:solidFill>
                <a:latin typeface="Saira Bold"/>
              </a:rPr>
              <a:t>Nguyễn Quốc Thái</a:t>
            </a:r>
            <a:endParaRPr lang="en-US" sz="2058" spc="20" dirty="0">
              <a:solidFill>
                <a:srgbClr val="000000"/>
              </a:solidFill>
              <a:latin typeface="Saira Bold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9753600" y="3114077"/>
            <a:ext cx="28125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 smtClean="0">
                <a:solidFill>
                  <a:srgbClr val="000000"/>
                </a:solidFill>
                <a:latin typeface="Saira Bold"/>
              </a:rPr>
              <a:t>Vu khong thong minh</a:t>
            </a:r>
            <a:endParaRPr lang="en-US" sz="2058" spc="20" dirty="0">
              <a:solidFill>
                <a:srgbClr val="000000"/>
              </a:solidFill>
              <a:latin typeface="Saira Bold"/>
            </a:endParaRPr>
          </a:p>
        </p:txBody>
      </p:sp>
      <p:sp>
        <p:nvSpPr>
          <p:cNvPr id="25" name="Freeform 26"/>
          <p:cNvSpPr/>
          <p:nvPr/>
        </p:nvSpPr>
        <p:spPr>
          <a:xfrm rot="13285182">
            <a:off x="15596551" y="6731393"/>
            <a:ext cx="1441561" cy="1133427"/>
          </a:xfrm>
          <a:custGeom>
            <a:avLst/>
            <a:gdLst/>
            <a:ahLst/>
            <a:cxnLst/>
            <a:rect l="l" t="t" r="r" b="b"/>
            <a:pathLst>
              <a:path w="1441561" h="1133427">
                <a:moveTo>
                  <a:pt x="0" y="0"/>
                </a:moveTo>
                <a:lnTo>
                  <a:pt x="1441562" y="0"/>
                </a:lnTo>
                <a:lnTo>
                  <a:pt x="1441562" y="1133427"/>
                </a:lnTo>
                <a:lnTo>
                  <a:pt x="0" y="1133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Oval 18"/>
          <p:cNvSpPr/>
          <p:nvPr/>
        </p:nvSpPr>
        <p:spPr>
          <a:xfrm>
            <a:off x="15206870" y="6579374"/>
            <a:ext cx="508535" cy="39292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2464305">
            <a:off x="15913621" y="3359318"/>
            <a:ext cx="1441561" cy="1133427"/>
          </a:xfrm>
          <a:custGeom>
            <a:avLst/>
            <a:gdLst/>
            <a:ahLst/>
            <a:cxnLst/>
            <a:rect l="l" t="t" r="r" b="b"/>
            <a:pathLst>
              <a:path w="1441561" h="1133427">
                <a:moveTo>
                  <a:pt x="0" y="0"/>
                </a:moveTo>
                <a:lnTo>
                  <a:pt x="1441562" y="0"/>
                </a:lnTo>
                <a:lnTo>
                  <a:pt x="1441562" y="1133427"/>
                </a:lnTo>
                <a:lnTo>
                  <a:pt x="0" y="1133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3794" y="2493236"/>
            <a:ext cx="3493248" cy="7762774"/>
          </a:xfrm>
          <a:prstGeom prst="rect">
            <a:avLst/>
          </a:prstGeom>
        </p:spPr>
      </p:pic>
      <p:pic>
        <p:nvPicPr>
          <p:cNvPr id="1032" name="Picture 8" descr="https://cdn.discordapp.com/attachments/1013818251580551170/1192049021108367430/Screenshot_2024-01-03-17-12-09-434_com.nguyenquocthai.real_time_tracker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99" y="2548960"/>
            <a:ext cx="3472396" cy="77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cdn.discordapp.com/attachments/1013818251580551170/1192049021108367430/Screenshot_2024-01-03-17-12-09-434_com.nguyenquocthai.real_time_tracker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747" y="2536573"/>
            <a:ext cx="3484263" cy="77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discordapp.com/attachments/1013818251580551170/1192049128776142908/Screenshot_2024-01-03-17-17-13-536_com.nguyenquocthai.real_time_tracke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980" y="2548960"/>
            <a:ext cx="3472395" cy="771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697484" y="5914777"/>
            <a:ext cx="1447800" cy="91440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https://cdn.discordapp.com/attachments/1013818251580551170/1192048679260012594/imag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610" y="2500924"/>
            <a:ext cx="3772721" cy="77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15"/>
          <p:cNvSpPr txBox="1"/>
          <p:nvPr/>
        </p:nvSpPr>
        <p:spPr>
          <a:xfrm>
            <a:off x="11695932" y="2770695"/>
            <a:ext cx="774204" cy="3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>
                <a:solidFill>
                  <a:srgbClr val="000000"/>
                </a:solidFill>
                <a:latin typeface="Saira Bold"/>
              </a:rPr>
              <a:t>Máy </a:t>
            </a:r>
            <a:r>
              <a:rPr lang="en-US" sz="2058" spc="20" dirty="0" smtClean="0">
                <a:solidFill>
                  <a:srgbClr val="000000"/>
                </a:solidFill>
                <a:latin typeface="Saira Bold"/>
              </a:rPr>
              <a:t>3</a:t>
            </a:r>
            <a:endParaRPr lang="en-US" sz="2058" spc="20" dirty="0">
              <a:solidFill>
                <a:srgbClr val="000000"/>
              </a:solidFill>
              <a:latin typeface="Saira Bold"/>
            </a:endParaRPr>
          </a:p>
        </p:txBody>
      </p:sp>
      <p:sp>
        <p:nvSpPr>
          <p:cNvPr id="38" name="TextBox 14"/>
          <p:cNvSpPr txBox="1"/>
          <p:nvPr/>
        </p:nvSpPr>
        <p:spPr>
          <a:xfrm>
            <a:off x="10211311" y="3101288"/>
            <a:ext cx="2812515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1"/>
              </a:lnSpc>
              <a:spcBef>
                <a:spcPct val="0"/>
              </a:spcBef>
            </a:pPr>
            <a:r>
              <a:rPr lang="en-US" sz="2058" spc="20" dirty="0" smtClean="0">
                <a:solidFill>
                  <a:srgbClr val="000000"/>
                </a:solidFill>
                <a:latin typeface="Saira Bold"/>
              </a:rPr>
              <a:t>Nguyen Van B</a:t>
            </a:r>
            <a:endParaRPr lang="en-US" sz="2058" spc="20" dirty="0">
              <a:solidFill>
                <a:srgbClr val="000000"/>
              </a:solidFill>
              <a:latin typeface="Saira Bold"/>
            </a:endParaRPr>
          </a:p>
        </p:txBody>
      </p:sp>
      <p:pic>
        <p:nvPicPr>
          <p:cNvPr id="1034" name="Picture 10" descr="https://cdn.discordapp.com/attachments/1013818251580551170/1192049173793624134/Screenshot_2024-01-03-17-17-26-514_com.nguyenquocthai.real_time_tracke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51" y="2536573"/>
            <a:ext cx="3466266" cy="770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discordapp.com/attachments/1013818251580551170/1192049174213038150/Screenshot_2024-01-03-17-17-41-155_com.nguyenquocthai.real_time_tracker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41" y="2540810"/>
            <a:ext cx="3475269" cy="77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s://cdn.discordapp.com/attachments/1013818251580551170/1192049174213038150/Screenshot_2024-01-03-17-17-41-155_com.nguyenquocthai.real_time_tracker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283" y="2533166"/>
            <a:ext cx="3593367" cy="77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6" grpId="1" animBg="1"/>
      <p:bldP spid="23" grpId="0"/>
      <p:bldP spid="19" grpId="0" animBg="1"/>
      <p:bldP spid="26" grpId="0" animBg="1"/>
      <p:bldP spid="37" grpId="0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151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Saira Bold</vt:lpstr>
      <vt:lpstr>Calibri</vt:lpstr>
      <vt:lpstr>Saira</vt:lpstr>
      <vt:lpstr>Sigmar One</vt:lpstr>
      <vt:lpstr>Cubao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Proactive Social Media Practices Education Presentation in Pink Green Yellow Flat Graphic Style</dc:title>
  <cp:lastModifiedBy>Microsoft account</cp:lastModifiedBy>
  <cp:revision>13</cp:revision>
  <dcterms:created xsi:type="dcterms:W3CDTF">2006-08-16T00:00:00Z</dcterms:created>
  <dcterms:modified xsi:type="dcterms:W3CDTF">2024-01-03T16:55:13Z</dcterms:modified>
  <dc:identifier>DAF4w1Hbil4</dc:identifier>
</cp:coreProperties>
</file>